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52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7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1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13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7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25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7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31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70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70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02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BCE1-E866-487F-8192-8C7709D3D781}" type="datetimeFigureOut">
              <a:rPr lang="it-IT" smtClean="0"/>
              <a:t>18/05/2017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BCA9-36B3-4D35-9111-C17A0587CE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20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Prova </a:t>
            </a:r>
            <a:r>
              <a:rPr lang="it-IT" sz="3600" b="1" dirty="0"/>
              <a:t>Finale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/>
              <a:t>per </a:t>
            </a:r>
            <a:r>
              <a:rPr lang="it-IT" sz="3600" dirty="0"/>
              <a:t>il conseguimento </a:t>
            </a:r>
            <a:r>
              <a:rPr lang="it-IT" sz="3600" dirty="0" smtClean="0"/>
              <a:t>della </a:t>
            </a:r>
            <a:r>
              <a:rPr lang="it-IT" sz="3600" dirty="0"/>
              <a:t>Laurea </a:t>
            </a:r>
            <a:r>
              <a:rPr lang="it-IT" sz="3600" dirty="0" smtClean="0"/>
              <a:t>in </a:t>
            </a:r>
            <a:br>
              <a:rPr lang="it-IT" sz="3600" dirty="0" smtClean="0"/>
            </a:br>
            <a:r>
              <a:rPr lang="it-IT" sz="3600" dirty="0" smtClean="0"/>
              <a:t>Scienze </a:t>
            </a:r>
            <a:r>
              <a:rPr lang="it-IT" sz="3600" dirty="0"/>
              <a:t>e Tecnologie Alimentari 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143000" y="4247494"/>
            <a:ext cx="6858000" cy="1655762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Laureando:</a:t>
            </a:r>
          </a:p>
          <a:p>
            <a:pPr algn="l"/>
            <a:r>
              <a:rPr lang="it-IT" dirty="0" smtClean="0"/>
              <a:t>Matricola:</a:t>
            </a:r>
          </a:p>
          <a:p>
            <a:pPr algn="l"/>
            <a:r>
              <a:rPr lang="it-IT" dirty="0" smtClean="0"/>
              <a:t>Argomento: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67082" y="5957047"/>
            <a:ext cx="2353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Parma, ……………</a:t>
            </a:r>
            <a:endParaRPr lang="it-IT" dirty="0"/>
          </a:p>
        </p:txBody>
      </p:sp>
      <p:pic>
        <p:nvPicPr>
          <p:cNvPr id="8" name="Immagine 7" descr="alimenti%20farmaco_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896" y="239248"/>
            <a:ext cx="2876550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6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Prova Finale  per il conseguimento della Laurea in  Scienze e Tecnologie Alimentari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Finale  per il conseguimento  della Laurea triennale in  Scienze e Tecnologie Alimentari</dc:title>
  <dc:creator>Monica Gatti</dc:creator>
  <cp:lastModifiedBy>Monica Gatti</cp:lastModifiedBy>
  <cp:revision>4</cp:revision>
  <dcterms:created xsi:type="dcterms:W3CDTF">2015-03-06T10:42:49Z</dcterms:created>
  <dcterms:modified xsi:type="dcterms:W3CDTF">2017-05-18T12:31:45Z</dcterms:modified>
</cp:coreProperties>
</file>